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8448-202A-4430-8297-E71EA97409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FE0440-E8BE-4746-AA1A-B5AC23061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30AEF3-39C5-4D98-ACB3-9EC389F40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E1-8FED-4AC8-B1D9-D53FDDE059CE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5A2D2-AF43-44F9-ADD3-0DA512254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87F64-1A5E-485F-9F87-EFC6C47A1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0F2F-23FB-4054-A878-AFAF8F2FF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29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A70B8-E7C1-4B69-943B-98E306143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CA628-1DAF-4D91-96AE-D13C4EB3B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B0577-1AAC-4FF1-A2D9-7A545139B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E1-8FED-4AC8-B1D9-D53FDDE059CE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BEE00-14E2-40E3-B062-264A30524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62BD9-091E-4EFB-AA8B-4C0710821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0F2F-23FB-4054-A878-AFAF8F2FF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68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C2D8FF-CF2A-4D45-8C8C-50781E359A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65BD56-69CE-4E78-83DD-84B11580D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9C432-460F-4A5C-A52F-B03EBFBB5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E1-8FED-4AC8-B1D9-D53FDDE059CE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A242A-5637-4FA8-8561-20122E47F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5975E-7C09-421B-9649-D5D7119FE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0F2F-23FB-4054-A878-AFAF8F2FF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1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F9F29-B4A7-4F24-AF71-129792A33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8A4F8-7444-4FB0-84F3-5CBB0A0CE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F1B3B-5C56-4316-84DA-CB0F4AEC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E1-8FED-4AC8-B1D9-D53FDDE059CE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CCEBA-FCAD-47C7-91C0-CE8F7BF33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4DB08-BEA8-4EF1-AE5E-B6E613F1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0F2F-23FB-4054-A878-AFAF8F2FF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47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F3619-C603-4830-ACFF-05E6306A6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B16EE7-A333-4388-B792-561516E23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47BF7-0DD4-4774-9623-72C300C08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E1-8FED-4AC8-B1D9-D53FDDE059CE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34305-BAA3-475B-A6A0-B8AED1A2B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18073-C145-4BFB-862A-61BEC99D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0F2F-23FB-4054-A878-AFAF8F2FF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80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B5670-002D-4E4D-A6D7-05B2741C7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9E73F-5C38-4AC4-A9EC-A18BD4E5A9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F30AE9-E198-4A01-96D4-580DD252B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C709A-B65B-4A94-818B-129955D29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E1-8FED-4AC8-B1D9-D53FDDE059CE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42893F-3E8D-47EC-BC34-1C2EA024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A8EA8-A3BF-41F1-900C-760E3CB92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0F2F-23FB-4054-A878-AFAF8F2FF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0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92FB1-B5AA-474B-A605-127BF184B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8B6CF2-274C-4FBC-8044-F21CE099F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02ACA2-F466-4AE2-8897-B8278D074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5714-935C-4FF3-921B-DBFA893ED3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2260F-C47E-46D4-8DC0-4F818AFCD9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3753A1-E68F-4BE5-94AF-E7C26836C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E1-8FED-4AC8-B1D9-D53FDDE059CE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0908A1-9E85-4357-8224-CD7B32D8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F31826-9EEA-4801-8A9C-BFC853103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0F2F-23FB-4054-A878-AFAF8F2FF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85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DFC22-D87A-4F2F-AE49-BAF630DFE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652D11-AF84-4A10-B251-9BA9D67E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E1-8FED-4AC8-B1D9-D53FDDE059CE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28F8AD-D596-4DB1-AEBA-75CC559D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26FA3A-F734-452B-8A5B-CB56E7797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0F2F-23FB-4054-A878-AFAF8F2FF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3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D14CDE-F308-4270-8E69-E9EE08A21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E1-8FED-4AC8-B1D9-D53FDDE059CE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539F17-0FE2-40BC-821E-CD392784E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F0A015-24E9-4268-AF41-1387ACD0F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0F2F-23FB-4054-A878-AFAF8F2FF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6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02D03-B151-4846-9CF2-4B36E95E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16A3F-4D95-4FB0-8CE2-6A70C8D9C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4D5248-52D1-4D13-B171-32E9D5C5A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C1C76B-A74B-42A8-9326-6DA2C7236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E1-8FED-4AC8-B1D9-D53FDDE059CE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2A649B-9526-4FF0-9F86-5AEDCFDE8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EE4D42-FD98-4DA0-AE4F-C6CC5D261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0F2F-23FB-4054-A878-AFAF8F2FF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6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8B122-B4E9-47CD-87F2-66CF98684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91FFAD-EE1C-40E8-96DD-1846FDECBC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0006B6-11E2-4B03-BD4A-B3AFE19F5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4B4DF-3F1B-408E-965A-FF6C06901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61AE1-8FED-4AC8-B1D9-D53FDDE059CE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8BE10-8625-494A-966C-6E7E2CC83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ADACAC-F570-49A0-9DB6-D2175EE25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00F2F-23FB-4054-A878-AFAF8F2FF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2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F32827-B373-4F65-9C50-C7FC85800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6630D-8FE8-425A-917B-3EAD13C8A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B63D2-8AAA-4D53-A691-EBE87E2A5E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61AE1-8FED-4AC8-B1D9-D53FDDE059CE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DEF4B-2FC7-41BD-92A9-A16B71C66C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B2896-290C-4395-A33F-8F5D79D50F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00F2F-23FB-4054-A878-AFAF8F2FF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241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C151A-BE74-4A00-BDB6-172637D6A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2205797"/>
          </a:xfrm>
        </p:spPr>
        <p:txBody>
          <a:bodyPr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Arash" panose="00000400000000000000" pitchFamily="2" charset="-78"/>
              </a:rPr>
              <a:t>با توجه به اینکه شهرستان استهبان بزرگترین قطب انجیرستان دیم جهان به شمار می آید ،به مناسبت  روز درختکاری ، آراسته سازی فضای آموزشی و همگام با پویش ملی همکاشت </a:t>
            </a:r>
            <a:br>
              <a:rPr lang="en-US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Arash" panose="00000400000000000000" pitchFamily="2" charset="-78"/>
              </a:rPr>
            </a:br>
            <a:r>
              <a:rPr lang="fa-IR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B Arash" panose="00000400000000000000" pitchFamily="2" charset="-78"/>
              </a:rPr>
              <a:t>آموزشکده فنی</a:t>
            </a:r>
            <a:r>
              <a:rPr lang="ar-SA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Arash" panose="00000400000000000000" pitchFamily="2" charset="-78"/>
              </a:rPr>
              <a:t> اقدام به کاشت ت</a:t>
            </a:r>
            <a:r>
              <a:rPr lang="fa-I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Arash" panose="00000400000000000000" pitchFamily="2" charset="-78"/>
              </a:rPr>
              <a:t>ع</a:t>
            </a:r>
            <a:r>
              <a:rPr lang="ar-SA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Arash" panose="00000400000000000000" pitchFamily="2" charset="-78"/>
              </a:rPr>
              <a:t>دادی  نهال انجیر کرده است</a:t>
            </a:r>
            <a:r>
              <a:rPr lang="fa-I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Arash" panose="00000400000000000000" pitchFamily="2" charset="-78"/>
              </a:rPr>
              <a:t> .</a:t>
            </a:r>
            <a:br>
              <a:rPr lang="en-US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Arash" panose="00000400000000000000" pitchFamily="2" charset="-78"/>
              </a:rPr>
            </a:br>
            <a:r>
              <a:rPr lang="fa-IR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Arash" panose="00000400000000000000" pitchFamily="2" charset="-78"/>
              </a:rPr>
              <a:t>گزارش تصویری  پویش  سیزدهم اسفندماه یکهزار و سیصد ونود ونه</a:t>
            </a:r>
            <a:r>
              <a:rPr lang="ar-SA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Arash" panose="00000400000000000000" pitchFamily="2" charset="-78"/>
              </a:rPr>
              <a:t> </a:t>
            </a:r>
            <a:endParaRPr lang="en-US" sz="6000" b="1" dirty="0">
              <a:solidFill>
                <a:srgbClr val="002060"/>
              </a:solidFill>
              <a:cs typeface="B Arash" panose="00000400000000000000" pitchFamily="2" charset="-78"/>
            </a:endParaRPr>
          </a:p>
        </p:txBody>
      </p:sp>
      <p:pic>
        <p:nvPicPr>
          <p:cNvPr id="7" name="Content Placeholder 6" descr="بایگانی‌های انجیر گلابی شکل-شاه انجیر-قلمه زدن درخت انجیر-انواع نهال انجیر- انجیر دیم بهترین نوع انجیر خرید نهال انجیر شاه انجیر آبیاری درخت انجیر انجیر  گلابی - نهالستان پارس،،مهندس زردادی">
            <a:extLst>
              <a:ext uri="{FF2B5EF4-FFF2-40B4-BE49-F238E27FC236}">
                <a16:creationId xmlns:a16="http://schemas.microsoft.com/office/drawing/2014/main" id="{11887266-2030-4DD2-9DC5-9C96EC5A056C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016" y="2743199"/>
            <a:ext cx="8613913" cy="38828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2919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B5773F-07D9-4509-BC13-542AFDC48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1114425"/>
            <a:ext cx="102870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874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42FA93-595C-44A7-AAA6-61E1E099E1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1114425"/>
            <a:ext cx="102870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150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12E6E72-A666-4D0E-8820-452CEBF8B9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1114425"/>
            <a:ext cx="102870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798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DCCD815-4D7C-432A-A7EA-5E581DD48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1114425"/>
            <a:ext cx="102870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699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56</Words>
  <Application>Microsoft Office PowerPoint</Application>
  <PresentationFormat>Widescreen</PresentationFormat>
  <Paragraphs>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با توجه به اینکه شهرستان استهبان بزرگترین قطب انجیرستان دیم جهان به شمار می آید ،به مناسبت  روز درختکاری ، آراسته سازی فضای آموزشی و همگام با پویش ملی همکاشت  آموزشکده فنی اقدام به کاشت تعدادی  نهال انجیر کرده است . گزارش تصویری  پویش  سیزدهم اسفندماه یکهزار و سیصد ونود ونه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با توجه به اینکه شهرستان استهبان بزرگترین قطب انجیرستان دیم جهان به شمار می آید ،به مناسبت  روز درختکاری ، آراسته سازی فضای آموزشی و همگام با پویش ملی همکاشت ،  این واحد آموزشی اقدام به کاشت تعدادی  نهال انجیر کرده است .گزارش تصویری  پویش  سیزدهم اسفندماه یکهزار و سیصد ونود ونه</dc:title>
  <dc:creator>Afarinesh</dc:creator>
  <cp:lastModifiedBy>Afarinesh</cp:lastModifiedBy>
  <cp:revision>4</cp:revision>
  <dcterms:created xsi:type="dcterms:W3CDTF">2021-03-03T18:31:36Z</dcterms:created>
  <dcterms:modified xsi:type="dcterms:W3CDTF">2021-03-03T19:30:26Z</dcterms:modified>
</cp:coreProperties>
</file>