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11"/>
  </p:notesMasterIdLst>
  <p:sldIdLst>
    <p:sldId id="339" r:id="rId2"/>
    <p:sldId id="371" r:id="rId3"/>
    <p:sldId id="372" r:id="rId4"/>
    <p:sldId id="374" r:id="rId5"/>
    <p:sldId id="394" r:id="rId6"/>
    <p:sldId id="427" r:id="rId7"/>
    <p:sldId id="396" r:id="rId8"/>
    <p:sldId id="397" r:id="rId9"/>
    <p:sldId id="393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97" autoAdjust="0"/>
    <p:restoredTop sz="95201" autoAdjust="0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 snapToGrid="0" showGuides="1">
      <p:cViewPr varScale="1">
        <p:scale>
          <a:sx n="52" d="100"/>
          <a:sy n="52" d="100"/>
        </p:scale>
        <p:origin x="-1848" y="-96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41763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0463CB-7242-4CE2-892A-AD3D3AD43146}" type="datetimeFigureOut">
              <a:rPr lang="fa-IR" smtClean="0"/>
              <a:t>27/03/1444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41763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901DCC-3B70-47B6-BC70-5DD70A0AF57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370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0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951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18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077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760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544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752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109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1DCC-3B70-47B6-BC70-5DD70A0AF57B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362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6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8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5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7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6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9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7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F450-450C-4EB4-BCAD-9B71A1B5967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7031-89F6-4C23-B754-5EC6C150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bustan.tvu.ac.i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C8B25A-34B6-40FD-8A42-B843363805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60" y="1755904"/>
            <a:ext cx="4219570" cy="49649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55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63565" y="21742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B7DE93-2FEA-4CC0-9E9E-C0D92F79F4F7}"/>
              </a:ext>
            </a:extLst>
          </p:cNvPr>
          <p:cNvSpPr/>
          <p:nvPr/>
        </p:nvSpPr>
        <p:spPr>
          <a:xfrm>
            <a:off x="878205" y="2834640"/>
            <a:ext cx="1043559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44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راهنمای ورود به سامانه بوستان ومشاهده انتخاب واحد دانشجویان ورودی جدید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808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38800" y="27592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74E5D-010E-44AD-98FC-4759ED9352F0}"/>
              </a:ext>
            </a:extLst>
          </p:cNvPr>
          <p:cNvSpPr/>
          <p:nvPr/>
        </p:nvSpPr>
        <p:spPr>
          <a:xfrm>
            <a:off x="1038225" y="1691640"/>
            <a:ext cx="1043559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ابتدا  در مروگر کروم آدرس سامانه بوستان را وارد نموده                            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        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  <a:hlinkClick r:id="rId4"/>
              </a:rPr>
              <a:t>https://bustan.tvu.ac.ir/</a:t>
            </a: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   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263D60-1142-6DDC-5DD5-4B65A812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41" y="2442412"/>
            <a:ext cx="5319132" cy="42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38800" y="27592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74E5D-010E-44AD-98FC-4759ED9352F0}"/>
              </a:ext>
            </a:extLst>
          </p:cNvPr>
          <p:cNvSpPr/>
          <p:nvPr/>
        </p:nvSpPr>
        <p:spPr>
          <a:xfrm>
            <a:off x="1038224" y="1691640"/>
            <a:ext cx="10845165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سپس درصفحه ایجاد شده نام کاربری(کد ملی) ورمز عبور(تاریخ تولد به صورت کامل به همراه ممیزمثلا دوم شهریور 1381 را به صورت کامل 1381/06/02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با ممیز وارد کنید) را وارد کنید و ورود را انتخاب کنید.</a:t>
            </a: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 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18FC7F-6A72-6707-9B18-DAB78FB9A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700" y="2863096"/>
            <a:ext cx="4493709" cy="40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38800" y="27592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74E5D-010E-44AD-98FC-4759ED9352F0}"/>
              </a:ext>
            </a:extLst>
          </p:cNvPr>
          <p:cNvSpPr/>
          <p:nvPr/>
        </p:nvSpPr>
        <p:spPr>
          <a:xfrm>
            <a:off x="1038224" y="1691640"/>
            <a:ext cx="10845165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سپس اگر برای اولین با باشد در سامانه وارد می شوید با صفحه زیر مواجه می شوید اطلاعات فردی را کامل و ثبت را بزنید.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 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CDF85C-2AF7-BD80-7D64-F0E5CFB8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97" y="2417139"/>
            <a:ext cx="8239009" cy="42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0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38800" y="27592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74E5D-010E-44AD-98FC-4759ED9352F0}"/>
              </a:ext>
            </a:extLst>
          </p:cNvPr>
          <p:cNvSpPr/>
          <p:nvPr/>
        </p:nvSpPr>
        <p:spPr>
          <a:xfrm>
            <a:off x="1038225" y="1691640"/>
            <a:ext cx="1043559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بعداز ثبت اطلاعات فردی دوباره وارد صفحه اولیه خواهید شد که دوباره وارد سامانه شوید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263D60-1142-6DDC-5DD5-4B65A812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541" y="2442412"/>
            <a:ext cx="5319132" cy="42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38800" y="27592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74E5D-010E-44AD-98FC-4759ED9352F0}"/>
              </a:ext>
            </a:extLst>
          </p:cNvPr>
          <p:cNvSpPr/>
          <p:nvPr/>
        </p:nvSpPr>
        <p:spPr>
          <a:xfrm>
            <a:off x="1038224" y="1691640"/>
            <a:ext cx="10845165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پس از ورود به سامانه در صفحه جدید درقسمت اطلاعات دانشجویی می توانید مشخصات دانشجویی از جمله شماره دانشجویی خودتان را دریافت نمایید.</a:t>
            </a: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 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75741E-4E64-F4DC-418D-5A46E0872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89" y="2912872"/>
            <a:ext cx="8345132" cy="38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38800" y="27592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74E5D-010E-44AD-98FC-4759ED9352F0}"/>
              </a:ext>
            </a:extLst>
          </p:cNvPr>
          <p:cNvSpPr/>
          <p:nvPr/>
        </p:nvSpPr>
        <p:spPr>
          <a:xfrm>
            <a:off x="1038224" y="1691640"/>
            <a:ext cx="10845165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18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ودرقسمت امورآموزش قسمت چاپ انتخاب واحد 011 می توانید برنامه کلاسی این ترم خود را مشاهده نمایید.</a:t>
            </a: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0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 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D91B8E-E87C-57BE-C11F-63F9986BC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092" y="2365462"/>
            <a:ext cx="7551815" cy="43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8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9FAF00B-F662-45B1-ADA6-C3A8B953E775}"/>
              </a:ext>
            </a:extLst>
          </p:cNvPr>
          <p:cNvSpPr txBox="1">
            <a:spLocks/>
          </p:cNvSpPr>
          <p:nvPr/>
        </p:nvSpPr>
        <p:spPr>
          <a:xfrm>
            <a:off x="10561320" y="1936600"/>
            <a:ext cx="1322070" cy="63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مقدمه: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9FE4E-8D19-4044-90F5-EAD1E188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FAA35F-6D50-47F7-B92C-2A0127F393A8}"/>
              </a:ext>
            </a:extLst>
          </p:cNvPr>
          <p:cNvSpPr txBox="1"/>
          <p:nvPr/>
        </p:nvSpPr>
        <p:spPr>
          <a:xfrm>
            <a:off x="5638800" y="27592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74E5D-010E-44AD-98FC-4759ED9352F0}"/>
              </a:ext>
            </a:extLst>
          </p:cNvPr>
          <p:cNvSpPr/>
          <p:nvPr/>
        </p:nvSpPr>
        <p:spPr>
          <a:xfrm>
            <a:off x="1038225" y="1691640"/>
            <a:ext cx="1043559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a-IR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chemeClr val="accent4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F2471B-CC76-4288-A884-E84A48053846}"/>
              </a:ext>
            </a:extLst>
          </p:cNvPr>
          <p:cNvSpPr txBox="1"/>
          <p:nvPr/>
        </p:nvSpPr>
        <p:spPr>
          <a:xfrm>
            <a:off x="1417320" y="2444095"/>
            <a:ext cx="992124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3200" b="1" dirty="0">
                <a:solidFill>
                  <a:schemeClr val="accent4">
                    <a:lumMod val="10000"/>
                  </a:schemeClr>
                </a:solidFill>
                <a:cs typeface="B Zar" panose="00000400000000000000" pitchFamily="2" charset="-78"/>
              </a:rPr>
              <a:t>باتشکر </a:t>
            </a:r>
          </a:p>
          <a:p>
            <a:pPr algn="ctr" rtl="1">
              <a:lnSpc>
                <a:spcPct val="200000"/>
              </a:lnSpc>
            </a:pPr>
            <a:r>
              <a:rPr lang="fa-IR" sz="3200" b="1" dirty="0">
                <a:solidFill>
                  <a:srgbClr val="7030A0"/>
                </a:solidFill>
                <a:cs typeface="B Zar" panose="00000400000000000000" pitchFamily="2" charset="-78"/>
              </a:rPr>
              <a:t>دانشگاه فنی و حرفه ای کردستان</a:t>
            </a:r>
          </a:p>
          <a:p>
            <a:pPr algn="ctr" rtl="1">
              <a:lnSpc>
                <a:spcPct val="200000"/>
              </a:lnSpc>
            </a:pPr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دانشکده فنی وحرفه ای پسران(شهید یزدانپناه) سنندج</a:t>
            </a:r>
          </a:p>
          <a:p>
            <a:pPr algn="ctr" rtl="1">
              <a:lnSpc>
                <a:spcPct val="200000"/>
              </a:lnSpc>
            </a:pPr>
            <a:r>
              <a:rPr lang="fa-IR" sz="3200" b="1" dirty="0">
                <a:solidFill>
                  <a:srgbClr val="0070C0"/>
                </a:solidFill>
                <a:cs typeface="B Zar" panose="00000400000000000000" pitchFamily="2" charset="-78"/>
              </a:rPr>
              <a:t>معاونت آموزشی و پژوهشی دانشکده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6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</TotalTime>
  <Words>198</Words>
  <Application>Microsoft Office PowerPoint</Application>
  <PresentationFormat>Widescreen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 Titr</vt:lpstr>
      <vt:lpstr>B Zar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وین مینو</dc:creator>
  <cp:lastModifiedBy>Afarinesh</cp:lastModifiedBy>
  <cp:revision>329</cp:revision>
  <cp:lastPrinted>2018-12-15T10:03:11Z</cp:lastPrinted>
  <dcterms:created xsi:type="dcterms:W3CDTF">2017-09-13T14:57:43Z</dcterms:created>
  <dcterms:modified xsi:type="dcterms:W3CDTF">2022-10-22T07:04:52Z</dcterms:modified>
</cp:coreProperties>
</file>